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51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11/3/2023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11/3/2023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11/3/2023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11/3/2023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11/3/2023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11/3/2023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11/3/2023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11/3/2023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11/3/2023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11/3/2023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11/3/2023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11/3/2023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0"/>
            <a:ext cx="8229600" cy="1828800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8 признаков вербовщика террористической организации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1219200"/>
            <a:ext cx="2895600" cy="914400"/>
          </a:xfrm>
        </p:spPr>
        <p:txBody>
          <a:bodyPr>
            <a:noAutofit/>
          </a:bodyPr>
          <a:lstStyle/>
          <a:p>
            <a:pPr algn="l"/>
            <a:r>
              <a:rPr lang="ru-RU" sz="1400" dirty="0" smtClean="0">
                <a:solidFill>
                  <a:srgbClr val="FFFF00"/>
                </a:solidFill>
              </a:rPr>
              <a:t>«Я хочу тебе помочь…»</a:t>
            </a:r>
          </a:p>
          <a:p>
            <a:pPr algn="l"/>
            <a:r>
              <a:rPr lang="ru-RU" sz="1400" dirty="0" smtClean="0">
                <a:solidFill>
                  <a:schemeClr val="bg1"/>
                </a:solidFill>
              </a:rPr>
              <a:t>Дружелюбный незнакомец, старающийся занять пустую нишу в жизни человека</a:t>
            </a:r>
            <a:endParaRPr lang="ru-RU" sz="1400" dirty="0">
              <a:solidFill>
                <a:schemeClr val="bg1"/>
              </a:solidFill>
            </a:endParaRPr>
          </a:p>
        </p:txBody>
      </p:sp>
      <p:sp>
        <p:nvSpPr>
          <p:cNvPr id="4" name="Стрелка вправо 3"/>
          <p:cNvSpPr/>
          <p:nvPr/>
        </p:nvSpPr>
        <p:spPr>
          <a:xfrm>
            <a:off x="381000" y="1447800"/>
            <a:ext cx="60960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1219200" y="2514600"/>
            <a:ext cx="2895600" cy="91440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«Бог с тобой»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Частые беседы о религии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381000" y="2743200"/>
            <a:ext cx="60960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дзаголовок 2"/>
          <p:cNvSpPr txBox="1">
            <a:spLocks/>
          </p:cNvSpPr>
          <p:nvPr/>
        </p:nvSpPr>
        <p:spPr>
          <a:xfrm>
            <a:off x="1295400" y="3581400"/>
            <a:ext cx="2895600" cy="91440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«Ты избранный»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Тебе внушают принадлежность к особому обществу, для этого может предлагаться различная атрибутика в виде одежды или книг.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Стрелка вправо 7"/>
          <p:cNvSpPr/>
          <p:nvPr/>
        </p:nvSpPr>
        <p:spPr>
          <a:xfrm>
            <a:off x="457200" y="3962400"/>
            <a:ext cx="60960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>
            <a:off x="457200" y="5181600"/>
            <a:ext cx="60960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одзаголовок 2"/>
          <p:cNvSpPr txBox="1">
            <a:spLocks/>
          </p:cNvSpPr>
          <p:nvPr/>
        </p:nvSpPr>
        <p:spPr>
          <a:xfrm>
            <a:off x="1371600" y="5029200"/>
            <a:ext cx="2895600" cy="91440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«Жажда мести»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Тебя призывают к чувству вины, долга и мести, например, за то что в этом обществе нет справедливости.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5791200" y="1219200"/>
            <a:ext cx="2895600" cy="91440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«Кругом враги»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Старается представить социум и ближайшее окружение враждебными, глупыми, деградирующими людьми.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Стрелка вправо 11"/>
          <p:cNvSpPr/>
          <p:nvPr/>
        </p:nvSpPr>
        <p:spPr>
          <a:xfrm>
            <a:off x="4724400" y="1524000"/>
            <a:ext cx="60960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4724400" y="2819400"/>
            <a:ext cx="60960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право 13"/>
          <p:cNvSpPr/>
          <p:nvPr/>
        </p:nvSpPr>
        <p:spPr>
          <a:xfrm>
            <a:off x="4800600" y="3962400"/>
            <a:ext cx="60960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4800600" y="5181600"/>
            <a:ext cx="60960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одзаголовок 2"/>
          <p:cNvSpPr txBox="1">
            <a:spLocks/>
          </p:cNvSpPr>
          <p:nvPr/>
        </p:nvSpPr>
        <p:spPr>
          <a:xfrm>
            <a:off x="5791200" y="2514600"/>
            <a:ext cx="2895600" cy="91440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«Годы уходят, а ты так до сих пор  ничего и не сделал…»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Давит на комплексы и страхи.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7" name="Подзаголовок 2"/>
          <p:cNvSpPr txBox="1">
            <a:spLocks/>
          </p:cNvSpPr>
          <p:nvPr/>
        </p:nvSpPr>
        <p:spPr>
          <a:xfrm>
            <a:off x="5867400" y="3810000"/>
            <a:ext cx="2895600" cy="91440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«Готовые ответы на сложные вопросы»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Изменение смысла общих понятий и предоставление готовых образцов и смыслов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Подзаголовок 2"/>
          <p:cNvSpPr txBox="1">
            <a:spLocks/>
          </p:cNvSpPr>
          <p:nvPr/>
        </p:nvSpPr>
        <p:spPr>
          <a:xfrm>
            <a:off x="5867400" y="5105400"/>
            <a:ext cx="2895600" cy="914400"/>
          </a:xfrm>
          <a:prstGeom prst="rect">
            <a:avLst/>
          </a:prstGeom>
        </p:spPr>
        <p:txBody>
          <a:bodyPr vert="horz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«Влияние на эмоциональное</a:t>
            </a:r>
            <a:r>
              <a:rPr kumimoji="0" lang="ru-RU" sz="1400" b="0" i="0" u="none" strike="noStrike" kern="1200" cap="none" spc="0" normalizeH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состояние»</a:t>
            </a:r>
            <a:endParaRPr kumimoji="0" lang="ru-RU" sz="1400" b="0" i="0" u="none" strike="noStrike" kern="1200" cap="none" spc="0" normalizeH="0" baseline="0" noProof="0" dirty="0" smtClean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tx1">
                  <a:shade val="95000"/>
                </a:schemeClr>
              </a:buClr>
              <a:buSzPct val="65000"/>
              <a:buFont typeface="Wingdings 2"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Либо соглашается с тобой,</a:t>
            </a:r>
            <a:r>
              <a:rPr kumimoji="0" lang="ru-RU" sz="14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либо резко осуждает.</a:t>
            </a: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16</TotalTime>
  <Words>148</Words>
  <PresentationFormat>Экран (4:3)</PresentationFormat>
  <Paragraphs>17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Апекс</vt:lpstr>
      <vt:lpstr>8 признаков вербовщика террористической организации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 признаков вербовщика террористической организации </dc:title>
  <dc:creator>Пользователь</dc:creator>
  <cp:lastModifiedBy>Пользователь</cp:lastModifiedBy>
  <cp:revision>3</cp:revision>
  <dcterms:created xsi:type="dcterms:W3CDTF">2023-11-03T04:15:39Z</dcterms:created>
  <dcterms:modified xsi:type="dcterms:W3CDTF">2023-11-03T04:42:14Z</dcterms:modified>
</cp:coreProperties>
</file>